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7" r:id="rId3"/>
    <p:sldId id="259" r:id="rId4"/>
  </p:sldIdLst>
  <p:sldSz cx="18288000" cy="10287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(MS)" panose="020B0604020202020204" charset="0"/>
      <p:regular r:id="rId9"/>
    </p:embeddedFont>
    <p:embeddedFont>
      <p:font typeface="Calibri (MS) Light" panose="020B0604020202020204" charset="0"/>
      <p:regular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Calibri (MS) Bold" panose="020B0604020202020204" charset="0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6BAD26D-751D-4194-B7AB-A6D8DBD9D24D}">
          <p14:sldIdLst>
            <p14:sldId id="257"/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89" autoAdjust="0"/>
  </p:normalViewPr>
  <p:slideViewPr>
    <p:cSldViewPr>
      <p:cViewPr varScale="1">
        <p:scale>
          <a:sx n="105" d="100"/>
          <a:sy n="105" d="100"/>
        </p:scale>
        <p:origin x="3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09C79BB8-27AE-4C56-85B9-DC36866D70B4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083AB21C-67C9-4F15-857B-31F3AE82B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69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09C79BB8-27AE-4C56-85B9-DC36866D70B4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083AB21C-67C9-4F15-857B-31F3AE82B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0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09C79BB8-27AE-4C56-85B9-DC36866D70B4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083AB21C-67C9-4F15-857B-31F3AE82B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962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09C79BB8-27AE-4C56-85B9-DC36866D70B4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083AB21C-67C9-4F15-857B-31F3AE82B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666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09C79BB8-27AE-4C56-85B9-DC36866D70B4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083AB21C-67C9-4F15-857B-31F3AE82B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60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09C79BB8-27AE-4C56-85B9-DC36866D70B4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083AB21C-67C9-4F15-857B-31F3AE82B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9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09C79BB8-27AE-4C56-85B9-DC36866D70B4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083AB21C-67C9-4F15-857B-31F3AE82B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481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09C79BB8-27AE-4C56-85B9-DC36866D70B4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083AB21C-67C9-4F15-857B-31F3AE82B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18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09C79BB8-27AE-4C56-85B9-DC36866D70B4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083AB21C-67C9-4F15-857B-31F3AE82B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98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09C79BB8-27AE-4C56-85B9-DC36866D70B4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083AB21C-67C9-4F15-857B-31F3AE82B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22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09C79BB8-27AE-4C56-85B9-DC36866D70B4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083AB21C-67C9-4F15-857B-31F3AE82B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62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>
            <a:extLst>
              <a:ext uri="{FF2B5EF4-FFF2-40B4-BE49-F238E27FC236}">
                <a16:creationId xmlns="" xmlns:a16="http://schemas.microsoft.com/office/drawing/2014/main" id="{24F935CA-DF2B-B6DB-5679-B1098836BB08}"/>
              </a:ext>
            </a:extLst>
          </p:cNvPr>
          <p:cNvSpPr/>
          <p:nvPr userDrawn="1"/>
        </p:nvSpPr>
        <p:spPr>
          <a:xfrm>
            <a:off x="11077710" y="0"/>
            <a:ext cx="7210290" cy="6248918"/>
          </a:xfrm>
          <a:custGeom>
            <a:avLst/>
            <a:gdLst/>
            <a:ahLst/>
            <a:cxnLst/>
            <a:rect l="l" t="t" r="r" b="b"/>
            <a:pathLst>
              <a:path w="7210290" h="6248918">
                <a:moveTo>
                  <a:pt x="0" y="0"/>
                </a:moveTo>
                <a:lnTo>
                  <a:pt x="7210290" y="0"/>
                </a:lnTo>
                <a:lnTo>
                  <a:pt x="7210290" y="6248918"/>
                </a:lnTo>
                <a:lnTo>
                  <a:pt x="0" y="624891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x-none" dirty="0"/>
          </a:p>
        </p:txBody>
      </p:sp>
      <p:grpSp>
        <p:nvGrpSpPr>
          <p:cNvPr id="8" name="Group 2">
            <a:extLst>
              <a:ext uri="{FF2B5EF4-FFF2-40B4-BE49-F238E27FC236}">
                <a16:creationId xmlns="" xmlns:a16="http://schemas.microsoft.com/office/drawing/2014/main" id="{57E9B860-FFB0-0579-E359-713240DE777A}"/>
              </a:ext>
            </a:extLst>
          </p:cNvPr>
          <p:cNvGrpSpPr/>
          <p:nvPr userDrawn="1"/>
        </p:nvGrpSpPr>
        <p:grpSpPr>
          <a:xfrm>
            <a:off x="0" y="-144661"/>
            <a:ext cx="4505200" cy="10431660"/>
            <a:chOff x="0" y="-38100"/>
            <a:chExt cx="1186555" cy="2747433"/>
          </a:xfrm>
        </p:grpSpPr>
        <p:sp>
          <p:nvSpPr>
            <p:cNvPr id="9" name="Freeform 3">
              <a:extLst>
                <a:ext uri="{FF2B5EF4-FFF2-40B4-BE49-F238E27FC236}">
                  <a16:creationId xmlns="" xmlns:a16="http://schemas.microsoft.com/office/drawing/2014/main" id="{C4323209-ACF0-1974-0280-61E59BF8BCA8}"/>
                </a:ext>
              </a:extLst>
            </p:cNvPr>
            <p:cNvSpPr/>
            <p:nvPr/>
          </p:nvSpPr>
          <p:spPr>
            <a:xfrm>
              <a:off x="0" y="0"/>
              <a:ext cx="1186555" cy="2709333"/>
            </a:xfrm>
            <a:custGeom>
              <a:avLst/>
              <a:gdLst/>
              <a:ahLst/>
              <a:cxnLst/>
              <a:rect l="l" t="t" r="r" b="b"/>
              <a:pathLst>
                <a:path w="1186555" h="2709333">
                  <a:moveTo>
                    <a:pt x="0" y="0"/>
                  </a:moveTo>
                  <a:lnTo>
                    <a:pt x="1186555" y="0"/>
                  </a:lnTo>
                  <a:lnTo>
                    <a:pt x="118655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58220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10" name="TextBox 4">
              <a:extLst>
                <a:ext uri="{FF2B5EF4-FFF2-40B4-BE49-F238E27FC236}">
                  <a16:creationId xmlns="" xmlns:a16="http://schemas.microsoft.com/office/drawing/2014/main" id="{A795009C-1FE0-E045-0EF6-1A6F88E80A3D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11" name="AutoShape 8">
            <a:extLst>
              <a:ext uri="{FF2B5EF4-FFF2-40B4-BE49-F238E27FC236}">
                <a16:creationId xmlns="" xmlns:a16="http://schemas.microsoft.com/office/drawing/2014/main" id="{0ACDB0B8-006A-F011-5484-9BC90C203BAB}"/>
              </a:ext>
            </a:extLst>
          </p:cNvPr>
          <p:cNvSpPr/>
          <p:nvPr userDrawn="1"/>
        </p:nvSpPr>
        <p:spPr>
          <a:xfrm flipV="1">
            <a:off x="684492" y="6787872"/>
            <a:ext cx="0" cy="2470428"/>
          </a:xfrm>
          <a:prstGeom prst="line">
            <a:avLst/>
          </a:prstGeom>
          <a:ln w="1143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sr-Latn-RS"/>
          </a:p>
        </p:txBody>
      </p:sp>
      <p:sp>
        <p:nvSpPr>
          <p:cNvPr id="12" name="Freeform 10">
            <a:extLst>
              <a:ext uri="{FF2B5EF4-FFF2-40B4-BE49-F238E27FC236}">
                <a16:creationId xmlns="" xmlns:a16="http://schemas.microsoft.com/office/drawing/2014/main" id="{95AB8120-FCC7-3970-F134-D395ECE84BC4}"/>
              </a:ext>
            </a:extLst>
          </p:cNvPr>
          <p:cNvSpPr/>
          <p:nvPr userDrawn="1"/>
        </p:nvSpPr>
        <p:spPr>
          <a:xfrm>
            <a:off x="226477" y="226565"/>
            <a:ext cx="4052245" cy="1126315"/>
          </a:xfrm>
          <a:custGeom>
            <a:avLst/>
            <a:gdLst/>
            <a:ahLst/>
            <a:cxnLst/>
            <a:rect l="l" t="t" r="r" b="b"/>
            <a:pathLst>
              <a:path w="4052245" h="1126315">
                <a:moveTo>
                  <a:pt x="0" y="0"/>
                </a:moveTo>
                <a:lnTo>
                  <a:pt x="4052246" y="0"/>
                </a:lnTo>
                <a:lnTo>
                  <a:pt x="4052246" y="1126315"/>
                </a:lnTo>
                <a:lnTo>
                  <a:pt x="0" y="1126315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t="-136494" b="-123285"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13" name="Freeform 11">
            <a:extLst>
              <a:ext uri="{FF2B5EF4-FFF2-40B4-BE49-F238E27FC236}">
                <a16:creationId xmlns="" xmlns:a16="http://schemas.microsoft.com/office/drawing/2014/main" id="{C697D0D8-F25D-F656-858A-09C41330788C}"/>
              </a:ext>
            </a:extLst>
          </p:cNvPr>
          <p:cNvSpPr>
            <a:spLocks noChangeAspect="1"/>
          </p:cNvSpPr>
          <p:nvPr userDrawn="1"/>
        </p:nvSpPr>
        <p:spPr>
          <a:xfrm>
            <a:off x="14936609" y="9159031"/>
            <a:ext cx="912991" cy="914400"/>
          </a:xfrm>
          <a:custGeom>
            <a:avLst/>
            <a:gdLst/>
            <a:ahLst/>
            <a:cxnLst/>
            <a:rect l="l" t="t" r="r" b="b"/>
            <a:pathLst>
              <a:path w="881803" h="815131">
                <a:moveTo>
                  <a:pt x="0" y="0"/>
                </a:moveTo>
                <a:lnTo>
                  <a:pt x="881803" y="0"/>
                </a:lnTo>
                <a:lnTo>
                  <a:pt x="881803" y="815131"/>
                </a:lnTo>
                <a:lnTo>
                  <a:pt x="0" y="815131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rcRect/>
            <a:stretch>
              <a:fillRect r="-167078"/>
            </a:stretch>
          </a:blipFill>
        </p:spPr>
        <p:txBody>
          <a:bodyPr/>
          <a:lstStyle/>
          <a:p>
            <a:endParaRPr lang="sr-Latn-RS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0982AE9-9085-4EA3-D52C-E6F14327B621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grayscl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1132" y="9159032"/>
            <a:ext cx="905470" cy="914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6C19EEB6-6CF1-D5F9-0D65-FE9270F9BCC6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8166" y="9113813"/>
            <a:ext cx="914400" cy="1004835"/>
          </a:xfrm>
          <a:prstGeom prst="rect">
            <a:avLst/>
          </a:prstGeom>
        </p:spPr>
      </p:pic>
      <p:sp>
        <p:nvSpPr>
          <p:cNvPr id="16" name="TextBox 14">
            <a:extLst>
              <a:ext uri="{FF2B5EF4-FFF2-40B4-BE49-F238E27FC236}">
                <a16:creationId xmlns="" xmlns:a16="http://schemas.microsoft.com/office/drawing/2014/main" id="{A0C3B1A0-657A-AEFA-2A30-EED906370351}"/>
              </a:ext>
            </a:extLst>
          </p:cNvPr>
          <p:cNvSpPr txBox="1"/>
          <p:nvPr userDrawn="1"/>
        </p:nvSpPr>
        <p:spPr>
          <a:xfrm rot="16200000">
            <a:off x="-1337938" y="3755135"/>
            <a:ext cx="4014743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600" spc="652" dirty="0">
                <a:solidFill>
                  <a:srgbClr val="FFFFFF"/>
                </a:solidFill>
                <a:latin typeface="Calibri (MS) Light"/>
              </a:rPr>
              <a:t>16-17 NOVEMBER</a:t>
            </a:r>
          </a:p>
          <a:p>
            <a:pPr>
              <a:lnSpc>
                <a:spcPts val="3919"/>
              </a:lnSpc>
            </a:pPr>
            <a:r>
              <a:rPr lang="en-US" sz="2600" spc="652" dirty="0">
                <a:solidFill>
                  <a:srgbClr val="FFFFFF"/>
                </a:solidFill>
                <a:latin typeface="Calibri (MS) Light"/>
              </a:rPr>
              <a:t>NOVI SAD, SERBIA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5918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5399441" y="5299075"/>
            <a:ext cx="11394804" cy="2693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GB" sz="5000" dirty="0">
                <a:solidFill>
                  <a:srgbClr val="000000"/>
                </a:solidFill>
                <a:latin typeface="Calibri (MS) Bold"/>
              </a:rPr>
              <a:t>TITLE OF THE PAPER</a:t>
            </a:r>
          </a:p>
          <a:p>
            <a:pPr algn="ctr">
              <a:lnSpc>
                <a:spcPts val="7000"/>
              </a:lnSpc>
            </a:pPr>
            <a:r>
              <a:rPr lang="en-GB" sz="5000" dirty="0">
                <a:solidFill>
                  <a:srgbClr val="000000"/>
                </a:solidFill>
                <a:latin typeface="Calibri (MS) Bold"/>
              </a:rPr>
              <a:t>ALL CAPS</a:t>
            </a:r>
          </a:p>
          <a:p>
            <a:pPr algn="ctr">
              <a:lnSpc>
                <a:spcPts val="7000"/>
              </a:lnSpc>
            </a:pPr>
            <a:r>
              <a:rPr lang="en-GB" sz="5000" dirty="0">
                <a:solidFill>
                  <a:srgbClr val="000000"/>
                </a:solidFill>
                <a:latin typeface="Calibri (MS) Bold"/>
              </a:rPr>
              <a:t>MAXIMUM 3 ROWS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543910" y="3226374"/>
            <a:ext cx="9105866" cy="543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9"/>
              </a:lnSpc>
            </a:pPr>
            <a:r>
              <a:rPr lang="en-GB" sz="3000" dirty="0">
                <a:solidFill>
                  <a:srgbClr val="000000"/>
                </a:solidFill>
                <a:latin typeface="Calibri (MS)"/>
              </a:rPr>
              <a:t>Name Surname</a:t>
            </a:r>
            <a:r>
              <a:rPr lang="en-GB" sz="3000" baseline="30000" dirty="0">
                <a:solidFill>
                  <a:srgbClr val="000000"/>
                </a:solidFill>
                <a:latin typeface="Calibri (MS)"/>
              </a:rPr>
              <a:t>1*</a:t>
            </a:r>
            <a:r>
              <a:rPr lang="en-GB" sz="3000" dirty="0">
                <a:solidFill>
                  <a:srgbClr val="000000"/>
                </a:solidFill>
                <a:latin typeface="Calibri (MS)"/>
              </a:rPr>
              <a:t>, Name Surname</a:t>
            </a:r>
            <a:r>
              <a:rPr lang="en-GB" sz="3000" baseline="30000" dirty="0">
                <a:solidFill>
                  <a:srgbClr val="000000"/>
                </a:solidFill>
                <a:latin typeface="Calibri (MS)"/>
              </a:rPr>
              <a:t>2</a:t>
            </a:r>
            <a:r>
              <a:rPr lang="en-GB" sz="3000" dirty="0">
                <a:solidFill>
                  <a:srgbClr val="000000"/>
                </a:solidFill>
                <a:latin typeface="Calibri (MS)"/>
              </a:rPr>
              <a:t>, Name Surname</a:t>
            </a:r>
            <a:r>
              <a:rPr lang="en-GB" sz="3000" baseline="30000" dirty="0">
                <a:solidFill>
                  <a:srgbClr val="000000"/>
                </a:solidFill>
                <a:latin typeface="Calibri (MS)"/>
              </a:rPr>
              <a:t>1</a:t>
            </a:r>
            <a:endParaRPr lang="en-GB" sz="3000" dirty="0">
              <a:solidFill>
                <a:srgbClr val="000000"/>
              </a:solidFill>
              <a:latin typeface="Calibri (MS)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543910" y="3851562"/>
            <a:ext cx="9105866" cy="1500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GB" sz="2500" b="1" baseline="30000" dirty="0">
                <a:solidFill>
                  <a:srgbClr val="000000"/>
                </a:solidFill>
                <a:latin typeface="Calibri (MS)"/>
              </a:rPr>
              <a:t>*</a:t>
            </a:r>
            <a:r>
              <a:rPr lang="en-GB" sz="2500" b="1" dirty="0">
                <a:solidFill>
                  <a:srgbClr val="000000"/>
                </a:solidFill>
                <a:latin typeface="Calibri (MS)"/>
              </a:rPr>
              <a:t>corresponding author: username@mail.com</a:t>
            </a:r>
          </a:p>
          <a:p>
            <a:pPr algn="ctr"/>
            <a:r>
              <a:rPr lang="en-GB" sz="2000" baseline="30000" dirty="0">
                <a:solidFill>
                  <a:srgbClr val="000000"/>
                </a:solidFill>
                <a:latin typeface="Calibri (MS)"/>
              </a:rPr>
              <a:t>1</a:t>
            </a:r>
            <a:r>
              <a:rPr lang="en-GB" sz="2000" dirty="0">
                <a:solidFill>
                  <a:srgbClr val="000000"/>
                </a:solidFill>
                <a:latin typeface="Calibri (MS)"/>
              </a:rPr>
              <a:t>University of …, Faculty of …, City, Country</a:t>
            </a:r>
          </a:p>
          <a:p>
            <a:pPr algn="ctr"/>
            <a:r>
              <a:rPr lang="en-GB" sz="2000" baseline="30000" dirty="0">
                <a:solidFill>
                  <a:srgbClr val="000000"/>
                </a:solidFill>
                <a:latin typeface="Calibri (MS)"/>
              </a:rPr>
              <a:t>2</a:t>
            </a:r>
            <a:r>
              <a:rPr lang="en-GB" sz="2000" dirty="0">
                <a:solidFill>
                  <a:srgbClr val="000000"/>
                </a:solidFill>
                <a:latin typeface="Calibri (MS)"/>
              </a:rPr>
              <a:t>University of …, Faculty of …, City, Country</a:t>
            </a:r>
          </a:p>
          <a:p>
            <a:pPr algn="ctr">
              <a:lnSpc>
                <a:spcPts val="3919"/>
              </a:lnSpc>
            </a:pPr>
            <a:endParaRPr lang="en-GB" sz="2000" dirty="0">
              <a:solidFill>
                <a:srgbClr val="000000"/>
              </a:solidFill>
              <a:latin typeface="Calibri (MS)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0" y="7982787"/>
            <a:ext cx="7010399" cy="62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GB" sz="3499" dirty="0">
                <a:solidFill>
                  <a:srgbClr val="211F21"/>
                </a:solidFill>
                <a:latin typeface="Calibri (MS) Bold"/>
              </a:rPr>
              <a:t>Presenter Name Surname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1" t="3970" r="7581" b="9387"/>
          <a:stretch/>
        </p:blipFill>
        <p:spPr>
          <a:xfrm>
            <a:off x="1257299" y="3314700"/>
            <a:ext cx="4495800" cy="4572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606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156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43</Words>
  <PresentationFormat>Custom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Calibri</vt:lpstr>
      <vt:lpstr>Calibri (MS)</vt:lpstr>
      <vt:lpstr>Calibri (MS) Light</vt:lpstr>
      <vt:lpstr>Arial</vt:lpstr>
      <vt:lpstr>Calibri Light</vt:lpstr>
      <vt:lpstr>Calibri (MS) Bold</vt:lpstr>
      <vt:lpstr>Office Theme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terms:modified xsi:type="dcterms:W3CDTF">2023-08-21T18:18:57Z</dcterms:modified>
  <dc:identifier>DAFojbi8woo</dc:identifier>
</cp:coreProperties>
</file>